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5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2" r:id="rId26"/>
    <p:sldId id="283" r:id="rId27"/>
    <p:sldId id="280" r:id="rId28"/>
    <p:sldId id="271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5/4/2020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5/4/2020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5/4/2020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icrosoft.com/es-es/sql-server/sql-server-downloads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 err="1" smtClean="0"/>
              <a:t>sql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01876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 realiza unas comprobaciones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3281" y="2154195"/>
            <a:ext cx="6395274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651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Después de las comprobaciones se da siguiente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34832" y="2286000"/>
            <a:ext cx="5011285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87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Seleccionamos características para instalación del </a:t>
            </a:r>
            <a:r>
              <a:rPr lang="es-ES" dirty="0" err="1" smtClean="0"/>
              <a:t>sql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9120" y="2187146"/>
            <a:ext cx="6154082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30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2586" y="1169773"/>
            <a:ext cx="6694095" cy="470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499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0415" y="1070919"/>
            <a:ext cx="6513228" cy="480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81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92700" y="403655"/>
            <a:ext cx="5704662" cy="49657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5570" y="403656"/>
            <a:ext cx="4986917" cy="496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4495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579" y="189470"/>
            <a:ext cx="6840886" cy="46444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465" y="189470"/>
            <a:ext cx="3954549" cy="4644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250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1657" y="234778"/>
            <a:ext cx="5975191" cy="3594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9914" y="234779"/>
            <a:ext cx="4258962" cy="3594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1657" y="3828878"/>
            <a:ext cx="5163452" cy="305675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2250" y="3828878"/>
            <a:ext cx="5026626" cy="2866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337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4612" y="135925"/>
            <a:ext cx="3975639" cy="329925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632" y="135926"/>
            <a:ext cx="5109905" cy="359410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4612" y="3525795"/>
            <a:ext cx="3975639" cy="333220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7632" y="3730027"/>
            <a:ext cx="5109905" cy="312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981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6636" y="144162"/>
            <a:ext cx="4422338" cy="3594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670" y="144162"/>
            <a:ext cx="5245829" cy="359410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6636" y="3738262"/>
            <a:ext cx="4422338" cy="2992052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0670" y="4008351"/>
            <a:ext cx="5245829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1596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Software necesario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6151" y="1548714"/>
            <a:ext cx="7661190" cy="514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356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idx="1"/>
          </p:nvPr>
        </p:nvSpPr>
        <p:spPr>
          <a:xfrm>
            <a:off x="1291455" y="3039587"/>
            <a:ext cx="10178322" cy="3593591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Abre la aplicación de servicios de Windows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44" y="155746"/>
            <a:ext cx="2939234" cy="25050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913" y="155746"/>
            <a:ext cx="5356742" cy="250507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6334897" y="2331308"/>
            <a:ext cx="45719" cy="815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7729" y="3441654"/>
            <a:ext cx="4014531" cy="278945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384" y="3441654"/>
            <a:ext cx="4353053" cy="285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693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5814" y="243016"/>
            <a:ext cx="4187635" cy="3594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031" y="243017"/>
            <a:ext cx="5900223" cy="35941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814" y="3933568"/>
            <a:ext cx="4187635" cy="292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964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Ahora vamos a instalar Microsoft </a:t>
            </a:r>
            <a:r>
              <a:rPr lang="es-ES" dirty="0" err="1" smtClean="0"/>
              <a:t>manangement</a:t>
            </a:r>
            <a:r>
              <a:rPr lang="es-ES" dirty="0" smtClean="0"/>
              <a:t> </a:t>
            </a:r>
            <a:r>
              <a:rPr lang="es-ES" dirty="0" err="1" smtClean="0"/>
              <a:t>studio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5710" y="2022389"/>
            <a:ext cx="5371757" cy="3594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8638" y="2022390"/>
            <a:ext cx="4895463" cy="35941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241059" y="5881816"/>
            <a:ext cx="462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Ingresamos a la primera página que nos aparece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74824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951" y="145965"/>
            <a:ext cx="5195888" cy="428007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7934" y="145964"/>
            <a:ext cx="3954677" cy="4280073"/>
          </a:xfrm>
          <a:prstGeom prst="rect">
            <a:avLst/>
          </a:prstGeom>
        </p:spPr>
      </p:pic>
      <p:cxnSp>
        <p:nvCxnSpPr>
          <p:cNvPr id="7" name="Conector recto de flecha 6"/>
          <p:cNvCxnSpPr/>
          <p:nvPr/>
        </p:nvCxnSpPr>
        <p:spPr>
          <a:xfrm>
            <a:off x="8806249" y="1902941"/>
            <a:ext cx="197708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/>
          <p:cNvSpPr txBox="1"/>
          <p:nvPr/>
        </p:nvSpPr>
        <p:spPr>
          <a:xfrm>
            <a:off x="10783330" y="1579775"/>
            <a:ext cx="889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Esta se </a:t>
            </a:r>
          </a:p>
          <a:p>
            <a:r>
              <a:rPr lang="es-ES" dirty="0" smtClean="0"/>
              <a:t>instala</a:t>
            </a:r>
            <a:endParaRPr lang="es-ES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835" y="4625289"/>
            <a:ext cx="2809875" cy="704850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2875005" y="5371070"/>
            <a:ext cx="2230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 descarga el archivo</a:t>
            </a:r>
            <a:endParaRPr lang="es-E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6722076" y="4753232"/>
            <a:ext cx="354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 ejecuta la instalación del entorno</a:t>
            </a:r>
          </a:p>
          <a:p>
            <a:endParaRPr lang="es-ES" dirty="0"/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2076" y="5155686"/>
            <a:ext cx="4868863" cy="8001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05101" y="5512274"/>
            <a:ext cx="2042983" cy="1345726"/>
          </a:xfrm>
          <a:prstGeom prst="rect">
            <a:avLst/>
          </a:prstGeom>
        </p:spPr>
      </p:pic>
      <p:cxnSp>
        <p:nvCxnSpPr>
          <p:cNvPr id="15" name="Conector recto de flecha 14"/>
          <p:cNvCxnSpPr/>
          <p:nvPr/>
        </p:nvCxnSpPr>
        <p:spPr>
          <a:xfrm flipH="1" flipV="1">
            <a:off x="8377881" y="6672649"/>
            <a:ext cx="626076" cy="16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/>
          <p:cNvSpPr txBox="1"/>
          <p:nvPr/>
        </p:nvSpPr>
        <p:spPr>
          <a:xfrm>
            <a:off x="6722076" y="6487983"/>
            <a:ext cx="1680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 le dice que sí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1760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arcador de contenido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247" y="3934939"/>
            <a:ext cx="3926502" cy="268828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247" y="163855"/>
            <a:ext cx="4180445" cy="3592599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 flipH="1">
            <a:off x="3369276" y="2644346"/>
            <a:ext cx="16475" cy="271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3085829" y="290520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err="1" smtClean="0"/>
              <a:t>click</a:t>
            </a:r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2139" y="169308"/>
            <a:ext cx="4464352" cy="3653049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2139" y="4399005"/>
            <a:ext cx="6096644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775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134" y="383060"/>
            <a:ext cx="5862151" cy="35941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4010" y="317157"/>
            <a:ext cx="4464909" cy="366000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310" y="4090087"/>
            <a:ext cx="4684112" cy="276791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285" y="4090087"/>
            <a:ext cx="4196149" cy="276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874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6475" y="580768"/>
            <a:ext cx="5560886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712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27858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75464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Forma de instalar el </a:t>
            </a:r>
            <a:r>
              <a:rPr lang="es-ES" dirty="0" err="1" smtClean="0"/>
              <a:t>sql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4400" y="1239794"/>
            <a:ext cx="6389511" cy="4403124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2684400" y="6120714"/>
            <a:ext cx="9185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Este es el link para instalar </a:t>
            </a:r>
            <a:r>
              <a:rPr lang="es-ES" dirty="0" err="1" smtClean="0"/>
              <a:t>sql</a:t>
            </a:r>
            <a:r>
              <a:rPr lang="es-ES" dirty="0" smtClean="0"/>
              <a:t>: </a:t>
            </a:r>
            <a:r>
              <a:rPr lang="es-ES" dirty="0">
                <a:hlinkClick r:id="rId3"/>
              </a:rPr>
              <a:t>https://www.microsoft.com/es-es/sql-server/sql-server-downloads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06366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Forma de instalar el </a:t>
            </a:r>
            <a:r>
              <a:rPr lang="es-ES" dirty="0" err="1"/>
              <a:t>sql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2317" y="2286000"/>
            <a:ext cx="6056315" cy="3594100"/>
          </a:xfrm>
          <a:prstGeom prst="rect">
            <a:avLst/>
          </a:prstGeom>
        </p:spPr>
      </p:pic>
      <p:sp>
        <p:nvSpPr>
          <p:cNvPr id="5" name="Flecha derecha 4"/>
          <p:cNvSpPr/>
          <p:nvPr/>
        </p:nvSpPr>
        <p:spPr>
          <a:xfrm>
            <a:off x="8262551" y="3901817"/>
            <a:ext cx="1301579" cy="3624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9695935" y="3759883"/>
            <a:ext cx="23374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Descarga el ejecutable </a:t>
            </a:r>
          </a:p>
          <a:p>
            <a:r>
              <a:rPr lang="es-ES" dirty="0" smtClean="0"/>
              <a:t>Desde aquí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8113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2067" y="2165951"/>
            <a:ext cx="2790825" cy="2038350"/>
          </a:xfrm>
          <a:prstGeom prst="rect">
            <a:avLst/>
          </a:prstGeom>
        </p:spPr>
      </p:pic>
      <p:sp>
        <p:nvSpPr>
          <p:cNvPr id="6" name="Flecha abajo 5"/>
          <p:cNvSpPr/>
          <p:nvPr/>
        </p:nvSpPr>
        <p:spPr>
          <a:xfrm>
            <a:off x="5552303" y="4061254"/>
            <a:ext cx="428367" cy="7331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CuadroTexto 6"/>
          <p:cNvSpPr txBox="1"/>
          <p:nvPr/>
        </p:nvSpPr>
        <p:spPr>
          <a:xfrm>
            <a:off x="4909751" y="4868562"/>
            <a:ext cx="1577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Le dicen que sí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262332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Comienza la instalación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9847" y="1742303"/>
            <a:ext cx="4535008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3634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51677" y="382384"/>
            <a:ext cx="10289533" cy="1903615"/>
          </a:xfrm>
        </p:spPr>
        <p:txBody>
          <a:bodyPr>
            <a:normAutofit fontScale="90000"/>
          </a:bodyPr>
          <a:lstStyle/>
          <a:p>
            <a:r>
              <a:rPr lang="es-ES" dirty="0" smtClean="0"/>
              <a:t>Se sugiere la opción </a:t>
            </a:r>
            <a:r>
              <a:rPr lang="es-ES" dirty="0" err="1" smtClean="0"/>
              <a:t>custom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u="sng" cap="none" dirty="0"/>
              <a:t>P</a:t>
            </a:r>
            <a:r>
              <a:rPr lang="es-ES" u="sng" cap="none" dirty="0" smtClean="0"/>
              <a:t>ara elegir todas las herramientas y opciones de la instalación</a:t>
            </a:r>
            <a:endParaRPr lang="es-ES" u="sng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75240" y="2286000"/>
            <a:ext cx="4730469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204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smtClean="0"/>
              <a:t>Luego se realiza la instalación del motor </a:t>
            </a:r>
            <a:r>
              <a:rPr lang="es-ES" dirty="0" err="1" smtClean="0"/>
              <a:t>sql</a:t>
            </a:r>
            <a:r>
              <a:rPr lang="es-ES" dirty="0" smtClean="0"/>
              <a:t> server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4426" y="2162432"/>
            <a:ext cx="3630625" cy="3594100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5494638" y="2504303"/>
            <a:ext cx="1186248" cy="16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6771503" y="2336112"/>
            <a:ext cx="4275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Selecciona la instalación nueva de </a:t>
            </a:r>
            <a:r>
              <a:rPr lang="es-ES" dirty="0" err="1" smtClean="0"/>
              <a:t>sql</a:t>
            </a:r>
            <a:r>
              <a:rPr lang="es-ES" dirty="0" smtClean="0"/>
              <a:t> server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027719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 carga la primera pantalla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6421" y="2211859"/>
            <a:ext cx="4573492" cy="3594100"/>
          </a:xfrm>
          <a:prstGeom prst="rect">
            <a:avLst/>
          </a:prstGeom>
        </p:spPr>
      </p:pic>
      <p:cxnSp>
        <p:nvCxnSpPr>
          <p:cNvPr id="6" name="Conector recto de flecha 5"/>
          <p:cNvCxnSpPr/>
          <p:nvPr/>
        </p:nvCxnSpPr>
        <p:spPr>
          <a:xfrm>
            <a:off x="6458465" y="3550508"/>
            <a:ext cx="1515762" cy="8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/>
          <p:cNvSpPr txBox="1"/>
          <p:nvPr/>
        </p:nvSpPr>
        <p:spPr>
          <a:xfrm>
            <a:off x="7974227" y="3235580"/>
            <a:ext cx="418044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 smtClean="0"/>
              <a:t>Se sugiere que la deje desmarcada para </a:t>
            </a:r>
          </a:p>
          <a:p>
            <a:r>
              <a:rPr lang="es-ES" dirty="0"/>
              <a:t>q</a:t>
            </a:r>
            <a:r>
              <a:rPr lang="es-ES" dirty="0" smtClean="0"/>
              <a:t>ue no se presente inconvenientes, que  se</a:t>
            </a:r>
          </a:p>
          <a:p>
            <a:r>
              <a:rPr lang="es-ES" dirty="0" smtClean="0"/>
              <a:t>Instale la versión para que no acepte</a:t>
            </a:r>
          </a:p>
          <a:p>
            <a:r>
              <a:rPr lang="es-ES" dirty="0"/>
              <a:t>l</a:t>
            </a:r>
            <a:r>
              <a:rPr lang="es-ES" dirty="0" smtClean="0"/>
              <a:t>as actualizaciones automáticas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93321070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TM10001106[[fn=Distintivo]]</Template>
  <TotalTime>92</TotalTime>
  <Words>145</Words>
  <Application>Microsoft Office PowerPoint</Application>
  <PresentationFormat>Panorámica</PresentationFormat>
  <Paragraphs>29</Paragraphs>
  <Slides>28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2" baseType="lpstr">
      <vt:lpstr>Arial</vt:lpstr>
      <vt:lpstr>Gill Sans MT</vt:lpstr>
      <vt:lpstr>Impact</vt:lpstr>
      <vt:lpstr>Badge</vt:lpstr>
      <vt:lpstr>sql</vt:lpstr>
      <vt:lpstr>Software necesario</vt:lpstr>
      <vt:lpstr>Forma de instalar el sql</vt:lpstr>
      <vt:lpstr>Forma de instalar el sql</vt:lpstr>
      <vt:lpstr>Presentación de PowerPoint</vt:lpstr>
      <vt:lpstr>Comienza la instalación</vt:lpstr>
      <vt:lpstr>Se sugiere la opción custom Para elegir todas las herramientas y opciones de la instalación</vt:lpstr>
      <vt:lpstr>Luego se realiza la instalación del motor sql server</vt:lpstr>
      <vt:lpstr>Se carga la primera pantalla</vt:lpstr>
      <vt:lpstr>Se realiza unas comprobaciones</vt:lpstr>
      <vt:lpstr>Después de las comprobaciones se da siguiente</vt:lpstr>
      <vt:lpstr>Seleccionamos características para instalación del sql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Ahora vamos a instalar Microsoft manangement studio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sql</dc:title>
  <dc:creator>Rosalba Mesa Motato</dc:creator>
  <cp:lastModifiedBy>Rosalba Mesa Motato</cp:lastModifiedBy>
  <cp:revision>13</cp:revision>
  <dcterms:created xsi:type="dcterms:W3CDTF">2020-05-05T01:49:43Z</dcterms:created>
  <dcterms:modified xsi:type="dcterms:W3CDTF">2020-05-05T03:22:15Z</dcterms:modified>
</cp:coreProperties>
</file>